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s/slide16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ppt/slides/slide14.xml" ContentType="application/vnd.openxmlformats-officedocument.presentationml.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9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gif" ContentType="image/gi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slides/slide15.xml" ContentType="application/vnd.openxmlformats-officedocument.presentationml.slide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3" r:id="rId11"/>
    <p:sldId id="262" r:id="rId12"/>
    <p:sldId id="271" r:id="rId13"/>
    <p:sldId id="269" r:id="rId14"/>
    <p:sldId id="270" r:id="rId15"/>
    <p:sldId id="268" r:id="rId16"/>
    <p:sldId id="267" r:id="rId17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7225" autoAdjust="0"/>
    <p:restoredTop sz="98498" autoAdjust="0"/>
  </p:normalViewPr>
  <p:slideViewPr>
    <p:cSldViewPr snapToObjects="1">
      <p:cViewPr>
        <p:scale>
          <a:sx n="75" d="100"/>
          <a:sy n="75" d="100"/>
        </p:scale>
        <p:origin x="-1240" y="-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interSettings" Target="printerSettings/printerSettings1.bin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D8B95-130F-884F-9CBD-EBD00E0EEA4D}" type="datetimeFigureOut">
              <a:rPr lang="fr-FR" smtClean="0"/>
              <a:pPr/>
              <a:t>19/01/12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usee-orsay.fr/en/hom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ontblanc.com/flash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simplycreative.com/c_1/portfolio.htm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nickdanilov.com/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7" Type="http://schemas.openxmlformats.org/officeDocument/2006/relationships/image" Target="../media/image7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6replay.fr/%23/choisir-par-genr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kodak.com/ek/US/en/Home.ht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apple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ysl.com/en_U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hm.com/u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vw.com/en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zara.com/webapp/wcs/stores/servlet/home/us/en/zara-us-W2011-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066800" y="914400"/>
            <a:ext cx="7467600" cy="5386090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endParaRPr lang="en-US" sz="2000" dirty="0" smtClean="0"/>
          </a:p>
          <a:p>
            <a:r>
              <a:rPr lang="en-US" sz="2400" b="1" dirty="0" smtClean="0"/>
              <a:t>Competitive Analysis: Portfolios</a:t>
            </a:r>
            <a:endParaRPr lang="en-US" sz="2400" b="1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				</a:t>
            </a:r>
          </a:p>
          <a:p>
            <a:pPr>
              <a:spcAft>
                <a:spcPts val="1200"/>
              </a:spcAft>
            </a:pPr>
            <a:r>
              <a:rPr lang="en-US" sz="2000" dirty="0" smtClean="0"/>
              <a:t>				</a:t>
            </a:r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							</a:t>
            </a:r>
            <a:r>
              <a:rPr lang="en-US" sz="2000" dirty="0" smtClean="0"/>
              <a:t>Laura </a:t>
            </a:r>
            <a:r>
              <a:rPr lang="en-US" sz="2000" dirty="0" smtClean="0"/>
              <a:t>Jourdain  -  </a:t>
            </a:r>
            <a:r>
              <a:rPr lang="en-US" sz="2000" dirty="0" smtClean="0"/>
              <a:t>A97501469</a:t>
            </a:r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Authentic</a:t>
                      </a:r>
                      <a:r>
                        <a:rPr lang="en-US" sz="1200" baseline="0" noProof="0" smtClean="0"/>
                        <a:t> logo</a:t>
                      </a:r>
                      <a:r>
                        <a:rPr lang="en-US" sz="1200" noProof="0" smtClean="0"/>
                        <a:t>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We know it’s a museum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Elegance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No back button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Choose</a:t>
                      </a:r>
                      <a:r>
                        <a:rPr lang="en-US" sz="1200" baseline="0" noProof="0" smtClean="0"/>
                        <a:t> your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Very easy to find essential things like hours, events, price…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3 different colors for 3 different categories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3 small different galleries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Videos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Calendar to find any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Interactive plan of the museum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When we ara navigating we can be lost due to lots</a:t>
                      </a:r>
                      <a:r>
                        <a:rPr lang="en-US" sz="1200" baseline="0" noProof="0" smtClean="0"/>
                        <a:t> of information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Search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Home page very good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Review</a:t>
                      </a:r>
                      <a:r>
                        <a:rPr lang="en-US" sz="1200" baseline="0" noProof="0" dirty="0" smtClean="0"/>
                        <a:t> the architecture after the home page: lot of information</a:t>
                      </a:r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err="1" smtClean="0"/>
              <a:t>Musée</a:t>
            </a:r>
            <a:r>
              <a:rPr lang="en-US" b="1" dirty="0" smtClean="0"/>
              <a:t> </a:t>
            </a:r>
            <a:r>
              <a:rPr lang="en-US" b="1" dirty="0" err="1" smtClean="0"/>
              <a:t>D’orsay</a:t>
            </a:r>
            <a:r>
              <a:rPr lang="en-US" b="1" dirty="0" smtClean="0"/>
              <a:t> : home           </a:t>
            </a:r>
            <a:r>
              <a:rPr lang="en-US" sz="1600" dirty="0" smtClean="0"/>
              <a:t>01/17/2012       URL: </a:t>
            </a:r>
            <a:r>
              <a:rPr lang="fr-FR" sz="1600" dirty="0" smtClean="0">
                <a:hlinkClick r:id="rId2"/>
              </a:rPr>
              <a:t>http://www.musee-orsay.fr/en/home.html</a:t>
            </a:r>
            <a:endParaRPr lang="fr-FR" sz="1600" dirty="0" smtClean="0"/>
          </a:p>
          <a:p>
            <a:pPr>
              <a:spcAft>
                <a:spcPts val="600"/>
              </a:spcAft>
            </a:pP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Color of the logo in ad equation with the brand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elegance 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noProof="0" dirty="0" smtClean="0"/>
                        <a:t>L</a:t>
                      </a:r>
                      <a:r>
                        <a:rPr lang="en-US" sz="1200" noProof="0" dirty="0" err="1" smtClean="0"/>
                        <a:t>ot</a:t>
                      </a:r>
                      <a:r>
                        <a:rPr lang="en-US" sz="1200" baseline="0" noProof="0" dirty="0" smtClean="0"/>
                        <a:t> of details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We have to click on ‘shop online’ which is another website to reach to the main page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noProof="0" dirty="0" smtClean="0"/>
                        <a:t>- One can create an account</a:t>
                      </a:r>
                    </a:p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A</a:t>
                      </a:r>
                      <a:r>
                        <a:rPr lang="en-US" sz="1200" noProof="0" dirty="0" err="1" smtClean="0"/>
                        <a:t>ppl</a:t>
                      </a:r>
                      <a:r>
                        <a:rPr lang="en-US" sz="1200" noProof="0" dirty="0" smtClean="0"/>
                        <a:t> “narrow your choice”: if</a:t>
                      </a:r>
                      <a:r>
                        <a:rPr lang="en-US" sz="1200" baseline="0" noProof="0" dirty="0" smtClean="0"/>
                        <a:t> we have a clear idea = good job for us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Moving background interesting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Music: on /off function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3D feeling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Different views of products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I</a:t>
                      </a:r>
                      <a:r>
                        <a:rPr lang="en-US" sz="1200" noProof="0" dirty="0" err="1" smtClean="0"/>
                        <a:t>mprove</a:t>
                      </a:r>
                      <a:r>
                        <a:rPr lang="en-US" sz="1200" noProof="0" dirty="0" smtClean="0"/>
                        <a:t> the interactivity to see</a:t>
                      </a:r>
                      <a:r>
                        <a:rPr lang="en-US" sz="1200" baseline="0" noProof="0" dirty="0" smtClean="0"/>
                        <a:t> the different views:  we have to click on there to see and not just pass our mouse</a:t>
                      </a:r>
                      <a:endParaRPr lang="en-US" sz="1200" noProof="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No back button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Search bar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Pathway</a:t>
                      </a:r>
                      <a:endParaRPr lang="en-US" sz="120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61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Montblanc</a:t>
            </a:r>
            <a:r>
              <a:rPr lang="en-US" b="1" dirty="0" smtClean="0"/>
              <a:t>         </a:t>
            </a:r>
            <a:r>
              <a:rPr lang="en-US" dirty="0" smtClean="0"/>
              <a:t>  01/17/2012                 URL: </a:t>
            </a:r>
            <a:r>
              <a:rPr lang="fr-FR" dirty="0" smtClean="0">
                <a:hlinkClick r:id="rId2"/>
              </a:rPr>
              <a:t>http://www.montblanc.com/flash/#</a:t>
            </a:r>
            <a:endParaRPr lang="fr-FR" dirty="0" smtClean="0"/>
          </a:p>
          <a:p>
            <a:endParaRPr lang="fr-FR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381000" y="2057400"/>
            <a:ext cx="8458200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i="1" dirty="0" smtClean="0"/>
              <a:t>“ I think that the 10 first slides are more websites than portfolios but now I understand and know the difference (because I</a:t>
            </a:r>
            <a:r>
              <a:rPr lang="en-US" sz="2800" i="1" dirty="0" smtClean="0"/>
              <a:t> have never </a:t>
            </a:r>
            <a:r>
              <a:rPr lang="en-US" sz="2800" i="1" dirty="0" smtClean="0"/>
              <a:t>heard about it before), so I inserted two ‘real portfolios’</a:t>
            </a:r>
            <a:r>
              <a:rPr lang="en-US" sz="2800" i="1" dirty="0" smtClean="0"/>
              <a:t> just after.</a:t>
            </a:r>
            <a:r>
              <a:rPr lang="en-US" sz="2800" i="1" dirty="0" smtClean="0"/>
              <a:t>”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05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Good</a:t>
                      </a:r>
                      <a:r>
                        <a:rPr lang="en-US" sz="1400" baseline="0" dirty="0" smtClean="0"/>
                        <a:t> logo: shape + name’s brand</a:t>
                      </a:r>
                    </a:p>
                    <a:p>
                      <a:r>
                        <a:rPr lang="en-US" sz="1400" baseline="0" dirty="0" smtClean="0"/>
                        <a:t>- We exactly what they do</a:t>
                      </a:r>
                    </a:p>
                    <a:p>
                      <a:r>
                        <a:rPr lang="en-US" sz="1400" baseline="0" dirty="0" smtClean="0"/>
                        <a:t>- </a:t>
                      </a:r>
                      <a:r>
                        <a:rPr lang="fr-FR" sz="1400" baseline="0" dirty="0" smtClean="0"/>
                        <a:t>Lot</a:t>
                      </a:r>
                      <a:r>
                        <a:rPr lang="en-US" sz="1400" baseline="0" dirty="0" smtClean="0"/>
                        <a:t> of color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400" dirty="0" smtClean="0"/>
                        <a:t>We can see some</a:t>
                      </a:r>
                      <a:r>
                        <a:rPr lang="en-US" sz="1400" baseline="0" dirty="0" smtClean="0"/>
                        <a:t> examples of previous works with the direct link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400" baseline="0" dirty="0" smtClean="0"/>
                        <a:t>Fixe box on the left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Missing</a:t>
                      </a:r>
                      <a:r>
                        <a:rPr lang="en-US" sz="1400" baseline="0" dirty="0" smtClean="0"/>
                        <a:t> some interactivity 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 Create moving gallery</a:t>
                      </a:r>
                      <a:endParaRPr lang="en-US" sz="14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dirty="0" smtClean="0"/>
                        <a:t>Navigation</a:t>
                      </a:r>
                      <a:endParaRPr lang="en-US" sz="1600" b="1" noProof="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-We don’t know where we are:</a:t>
                      </a:r>
                      <a:r>
                        <a:rPr lang="en-US" sz="1400" baseline="0" dirty="0" smtClean="0"/>
                        <a:t> pathway missing </a:t>
                      </a:r>
                    </a:p>
                    <a:p>
                      <a:r>
                        <a:rPr lang="en-US" sz="1400" baseline="0" dirty="0" smtClean="0"/>
                        <a:t>- No back button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400" dirty="0" smtClean="0"/>
                        <a:t>We know where to go to find something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400" dirty="0" smtClean="0"/>
                        <a:t>Good organization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0"/>
            <a:ext cx="8610600" cy="190821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smtClean="0"/>
              <a:t>Boutique website designer       </a:t>
            </a:r>
            <a:r>
              <a:rPr lang="en-US" dirty="0" smtClean="0"/>
              <a:t>01</a:t>
            </a:r>
            <a:r>
              <a:rPr lang="en-US" dirty="0" smtClean="0"/>
              <a:t>/</a:t>
            </a:r>
            <a:r>
              <a:rPr lang="en-US" dirty="0" smtClean="0"/>
              <a:t>19/</a:t>
            </a:r>
            <a:r>
              <a:rPr lang="en-US" dirty="0" smtClean="0"/>
              <a:t>2012        </a:t>
            </a:r>
            <a:r>
              <a:rPr lang="en-US" dirty="0" smtClean="0"/>
              <a:t> </a:t>
            </a:r>
            <a:endParaRPr lang="en-US" dirty="0" smtClean="0"/>
          </a:p>
          <a:p>
            <a:pPr>
              <a:spcAft>
                <a:spcPts val="600"/>
              </a:spcAft>
            </a:pPr>
            <a:r>
              <a:rPr lang="fr-FR" dirty="0" smtClean="0">
                <a:hlinkClick r:id="rId2"/>
              </a:rPr>
              <a:t>http</a:t>
            </a:r>
            <a:r>
              <a:rPr lang="fr-FR" dirty="0" smtClean="0">
                <a:hlinkClick r:id="rId2"/>
              </a:rPr>
              <a:t>://www.simplycreative.com/c_1/</a:t>
            </a:r>
            <a:r>
              <a:rPr lang="fr-FR" dirty="0" smtClean="0">
                <a:hlinkClick r:id="rId2"/>
              </a:rPr>
              <a:t>portfolio.htm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400" noProof="0" dirty="0" smtClean="0"/>
                        <a:t>Artistic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400" noProof="0" dirty="0" smtClean="0"/>
                        <a:t>Simple and clear: important</a:t>
                      </a:r>
                      <a:r>
                        <a:rPr lang="en-US" sz="1400" baseline="0" noProof="0" dirty="0" smtClean="0"/>
                        <a:t> skill for a </a:t>
                      </a:r>
                      <a:r>
                        <a:rPr lang="en-US" sz="1400" baseline="0" noProof="0" dirty="0" err="1" smtClean="0"/>
                        <a:t>portfollio</a:t>
                      </a:r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-Create</a:t>
                      </a:r>
                      <a:r>
                        <a:rPr lang="en-US" sz="1400" baseline="0" noProof="0" dirty="0" smtClean="0"/>
                        <a:t> a logo</a:t>
                      </a:r>
                      <a:endParaRPr lang="en-US" sz="1400" noProof="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-Easy to contact</a:t>
                      </a:r>
                      <a:r>
                        <a:rPr lang="en-US" sz="1400" baseline="0" noProof="0" dirty="0" smtClean="0"/>
                        <a:t> him</a:t>
                      </a:r>
                    </a:p>
                    <a:p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4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400" noProof="0" dirty="0" smtClean="0"/>
                        <a:t>Interesting transitions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400" noProof="0" dirty="0" smtClean="0"/>
                        <a:t>S</a:t>
                      </a:r>
                      <a:r>
                        <a:rPr lang="en-US" sz="1400" noProof="0" dirty="0" err="1" smtClean="0"/>
                        <a:t>ound</a:t>
                      </a:r>
                      <a:r>
                        <a:rPr lang="en-US" sz="1400" noProof="0" dirty="0" smtClean="0"/>
                        <a:t>: turn off/on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400" baseline="0" noProof="0" dirty="0" smtClean="0"/>
                        <a:t>Gallery for his different projects</a:t>
                      </a:r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noProof="0" dirty="0" smtClean="0"/>
                        <a:t>-I will describe my projects: missing some explanations</a:t>
                      </a:r>
                      <a:endParaRPr lang="en-US" sz="1400" noProof="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400" baseline="0" noProof="0" dirty="0" smtClean="0"/>
                        <a:t>No back button: we have to click again on portfolio under the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400" baseline="0" noProof="0" dirty="0" smtClean="0"/>
                        <a:t>No pathway</a:t>
                      </a:r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4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610600" cy="17543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         Nick </a:t>
            </a:r>
            <a:r>
              <a:rPr lang="en-US" b="1" dirty="0" err="1" smtClean="0"/>
              <a:t>Danilov</a:t>
            </a:r>
            <a:r>
              <a:rPr lang="en-US" b="1" dirty="0" smtClean="0"/>
              <a:t>         </a:t>
            </a:r>
            <a:r>
              <a:rPr lang="en-US" dirty="0" smtClean="0"/>
              <a:t>  </a:t>
            </a:r>
            <a:r>
              <a:rPr lang="en-US" dirty="0" smtClean="0"/>
              <a:t>01/</a:t>
            </a:r>
            <a:r>
              <a:rPr lang="en-US" dirty="0" smtClean="0"/>
              <a:t>19/</a:t>
            </a:r>
            <a:r>
              <a:rPr lang="en-US" dirty="0" smtClean="0"/>
              <a:t>2012                 URL:</a:t>
            </a:r>
            <a:r>
              <a:rPr lang="en-US" dirty="0" smtClean="0"/>
              <a:t> </a:t>
            </a:r>
            <a:r>
              <a:rPr lang="fr-FR" dirty="0" smtClean="0">
                <a:hlinkClick r:id="rId2"/>
              </a:rPr>
              <a:t>http</a:t>
            </a:r>
            <a:r>
              <a:rPr lang="fr-FR" dirty="0" smtClean="0">
                <a:hlinkClick r:id="rId2"/>
              </a:rPr>
              <a:t>://www.nickdanilov.com</a:t>
            </a:r>
            <a:r>
              <a:rPr lang="fr-FR" dirty="0" smtClean="0">
                <a:hlinkClick r:id="rId2"/>
              </a:rPr>
              <a:t>/</a:t>
            </a:r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fr-FR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myportfolio 1.jpeg"/>
          <p:cNvPicPr>
            <a:picLocks noChangeAspect="1"/>
          </p:cNvPicPr>
          <p:nvPr/>
        </p:nvPicPr>
        <p:blipFill>
          <a:blip r:embed="rId2"/>
          <a:srcRect b="40000"/>
          <a:stretch>
            <a:fillRect/>
          </a:stretch>
        </p:blipFill>
        <p:spPr>
          <a:xfrm>
            <a:off x="590284" y="0"/>
            <a:ext cx="808606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4610894" y="533400"/>
            <a:ext cx="1456667" cy="3200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286500" y="533400"/>
            <a:ext cx="1448979" cy="3200400"/>
          </a:xfrm>
          <a:prstGeom prst="rect">
            <a:avLst/>
          </a:prstGeom>
          <a:solidFill>
            <a:srgbClr val="FF55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001827" y="533400"/>
            <a:ext cx="1456667" cy="3200400"/>
          </a:xfrm>
          <a:prstGeom prst="rect">
            <a:avLst/>
          </a:prstGeom>
          <a:solidFill>
            <a:srgbClr val="FA7F26"/>
          </a:solidFill>
          <a:ln>
            <a:solidFill>
              <a:srgbClr val="FA7F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57300" y="3980259"/>
            <a:ext cx="1066800" cy="9906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15100" y="3980259"/>
            <a:ext cx="1066800" cy="9906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219700" y="3980259"/>
            <a:ext cx="1066800" cy="9906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924300" y="3980259"/>
            <a:ext cx="1066800" cy="99060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52700" y="3980259"/>
            <a:ext cx="1066800" cy="990600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34300" y="45136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eur droit 17"/>
          <p:cNvCxnSpPr/>
          <p:nvPr/>
        </p:nvCxnSpPr>
        <p:spPr>
          <a:xfrm rot="5400000">
            <a:off x="4456906" y="5200253"/>
            <a:ext cx="1588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734300" y="39802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er 28"/>
          <p:cNvGrpSpPr/>
          <p:nvPr/>
        </p:nvGrpSpPr>
        <p:grpSpPr>
          <a:xfrm>
            <a:off x="7809306" y="3980259"/>
            <a:ext cx="229794" cy="305594"/>
            <a:chOff x="6553200" y="1905000"/>
            <a:chExt cx="153194" cy="304800"/>
          </a:xfrm>
        </p:grpSpPr>
        <p:cxnSp>
          <p:nvCxnSpPr>
            <p:cNvPr id="22" name="Connecteur droit 21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r 29"/>
          <p:cNvGrpSpPr/>
          <p:nvPr/>
        </p:nvGrpSpPr>
        <p:grpSpPr>
          <a:xfrm flipH="1" flipV="1">
            <a:off x="7734300" y="4513659"/>
            <a:ext cx="227406" cy="380206"/>
            <a:chOff x="6553200" y="1905000"/>
            <a:chExt cx="153194" cy="304800"/>
          </a:xfrm>
        </p:grpSpPr>
        <p:cxnSp>
          <p:nvCxnSpPr>
            <p:cNvPr id="31" name="Connecteur droit 30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/>
          <p:cNvSpPr/>
          <p:nvPr/>
        </p:nvSpPr>
        <p:spPr>
          <a:xfrm>
            <a:off x="1257300" y="533400"/>
            <a:ext cx="6780609" cy="32004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er 25"/>
          <p:cNvGrpSpPr/>
          <p:nvPr/>
        </p:nvGrpSpPr>
        <p:grpSpPr>
          <a:xfrm>
            <a:off x="1257300" y="533400"/>
            <a:ext cx="1744527" cy="1319661"/>
            <a:chOff x="1532073" y="748157"/>
            <a:chExt cx="1744527" cy="1319661"/>
          </a:xfrm>
        </p:grpSpPr>
        <p:pic>
          <p:nvPicPr>
            <p:cNvPr id="25" name="Image 24" descr="valise.gi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32073" y="1286766"/>
              <a:ext cx="792027" cy="781052"/>
            </a:xfrm>
            <a:prstGeom prst="rect">
              <a:avLst/>
            </a:prstGeom>
          </p:spPr>
        </p:pic>
        <p:sp>
          <p:nvSpPr>
            <p:cNvPr id="24" name="ZoneTexte 23"/>
            <p:cNvSpPr txBox="1"/>
            <p:nvPr/>
          </p:nvSpPr>
          <p:spPr>
            <a:xfrm>
              <a:off x="1828800" y="748157"/>
              <a:ext cx="1447800" cy="10772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fr-FR" sz="4000" i="1" dirty="0" smtClean="0">
                  <a:latin typeface="Curlz MT"/>
                  <a:cs typeface="Curlz MT"/>
                </a:rPr>
                <a:t>T</a:t>
              </a:r>
              <a:r>
                <a:rPr lang="en-US" sz="2400" i="1" dirty="0" smtClean="0">
                  <a:latin typeface="Curlz MT"/>
                  <a:cs typeface="Curlz MT"/>
                </a:rPr>
                <a:t>ravel in </a:t>
              </a:r>
            </a:p>
            <a:p>
              <a:r>
                <a:rPr lang="en-US" sz="2400" i="1" dirty="0" smtClean="0">
                  <a:latin typeface="Curlz MT"/>
                  <a:cs typeface="Curlz MT"/>
                </a:rPr>
                <a:t>   Europe</a:t>
              </a:r>
              <a:endParaRPr lang="en-US" sz="2400" i="1" dirty="0">
                <a:latin typeface="Curlz MT"/>
                <a:cs typeface="Curlz MT"/>
              </a:endParaRPr>
            </a:p>
          </p:txBody>
        </p:sp>
      </p:grpSp>
      <p:sp>
        <p:nvSpPr>
          <p:cNvPr id="54" name="ZoneTexte 53"/>
          <p:cNvSpPr txBox="1"/>
          <p:nvPr/>
        </p:nvSpPr>
        <p:spPr>
          <a:xfrm>
            <a:off x="3001827" y="1853061"/>
            <a:ext cx="4959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Local cuisine             Go out               Movie / Music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0" name="Grouper 29"/>
          <p:cNvGrpSpPr/>
          <p:nvPr/>
        </p:nvGrpSpPr>
        <p:grpSpPr>
          <a:xfrm>
            <a:off x="1257300" y="6009720"/>
            <a:ext cx="6780609" cy="460376"/>
            <a:chOff x="1220589" y="5638800"/>
            <a:chExt cx="6780609" cy="460376"/>
          </a:xfrm>
        </p:grpSpPr>
        <p:cxnSp>
          <p:nvCxnSpPr>
            <p:cNvPr id="56" name="Connecteur droit 55"/>
            <p:cNvCxnSpPr/>
            <p:nvPr/>
          </p:nvCxnSpPr>
          <p:spPr>
            <a:xfrm>
              <a:off x="1220589" y="6097588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56"/>
            <p:cNvCxnSpPr/>
            <p:nvPr/>
          </p:nvCxnSpPr>
          <p:spPr>
            <a:xfrm>
              <a:off x="1220589" y="5638800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ZoneTexte 58"/>
            <p:cNvSpPr txBox="1"/>
            <p:nvPr/>
          </p:nvSpPr>
          <p:spPr>
            <a:xfrm>
              <a:off x="1220589" y="5640388"/>
              <a:ext cx="6780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</a:t>
              </a:r>
              <a:r>
                <a:rPr lang="en-US" sz="1600" dirty="0" smtClean="0"/>
                <a:t>Site Map           Contact Us          About Europe        </a:t>
              </a:r>
              <a:r>
                <a:rPr lang="en-US" sz="1600" dirty="0" err="1" smtClean="0"/>
                <a:t>Blabla</a:t>
              </a:r>
              <a:r>
                <a:rPr lang="en-US" sz="1600" dirty="0" smtClean="0"/>
                <a:t>             Home page</a:t>
              </a:r>
              <a:endParaRPr lang="en-US" sz="1600" dirty="0"/>
            </a:p>
          </p:txBody>
        </p:sp>
      </p:grpSp>
      <p:cxnSp>
        <p:nvCxnSpPr>
          <p:cNvPr id="28" name="Connecteur droit 27"/>
          <p:cNvCxnSpPr/>
          <p:nvPr/>
        </p:nvCxnSpPr>
        <p:spPr>
          <a:xfrm>
            <a:off x="1258491" y="5198665"/>
            <a:ext cx="6323409" cy="158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4456906" y="5097661"/>
            <a:ext cx="228600" cy="20835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ZoneTexte 33"/>
          <p:cNvSpPr txBox="1"/>
          <p:nvPr/>
        </p:nvSpPr>
        <p:spPr>
          <a:xfrm>
            <a:off x="3924300" y="530602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     1 of 7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228600" y="228600"/>
            <a:ext cx="132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site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487680"/>
          <a:ext cx="8229600" cy="6324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/>
                <a:gridCol w="22098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B</a:t>
                      </a:r>
                      <a:r>
                        <a:rPr lang="en-US" sz="1200" dirty="0" smtClean="0"/>
                        <a:t>rand for adult whereas there are also</a:t>
                      </a:r>
                      <a:r>
                        <a:rPr lang="en-US" sz="1200" baseline="0" dirty="0" smtClean="0"/>
                        <a:t> TV shows for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 smtClean="0"/>
                        <a:t>- Interesting logo</a:t>
                      </a:r>
                      <a:r>
                        <a:rPr lang="en-US" sz="1200" dirty="0" smtClean="0"/>
                        <a:t>: represents exactly the brand</a:t>
                      </a:r>
                      <a:r>
                        <a:rPr lang="en-US" sz="1200" baseline="0" dirty="0" smtClean="0"/>
                        <a:t>’s name with the 2 parts M6 and replay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i="1" dirty="0" smtClean="0"/>
                        <a:t>F</a:t>
                      </a:r>
                      <a:r>
                        <a:rPr lang="en-US" sz="1200" i="1" dirty="0" smtClean="0"/>
                        <a:t>un</a:t>
                      </a:r>
                      <a:r>
                        <a:rPr lang="en-US" sz="1200" i="1" baseline="0" dirty="0" smtClean="0"/>
                        <a:t> and diverting</a:t>
                      </a:r>
                      <a:r>
                        <a:rPr lang="en-US" sz="1200" baseline="0" dirty="0" smtClean="0"/>
                        <a:t>: We can see again our favorite TV show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The colors of the logo are the same as the website atmosphere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logo more attractive for child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dirty="0" smtClean="0"/>
                        <a:t>Not too much information</a:t>
                      </a:r>
                      <a:r>
                        <a:rPr lang="en-US" sz="1200" dirty="0" smtClean="0"/>
                        <a:t>: just one main page with the principal information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2 different ways to choose his TV show (gallery or menu bar)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Icon ‘</a:t>
                      </a:r>
                      <a:r>
                        <a:rPr lang="en-US" sz="1200" baseline="0" dirty="0" err="1" smtClean="0"/>
                        <a:t>mon</a:t>
                      </a:r>
                      <a:r>
                        <a:rPr lang="en-US" sz="1200" baseline="0" dirty="0" smtClean="0"/>
                        <a:t> guide’ on left corner at the top is a good way to receive information in our e-mail box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Missing</a:t>
                      </a:r>
                      <a:r>
                        <a:rPr lang="en-US" sz="1200" baseline="0" dirty="0" smtClean="0"/>
                        <a:t> a search bar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When</a:t>
                      </a:r>
                      <a:r>
                        <a:rPr lang="en-US" sz="1200" baseline="0" dirty="0" smtClean="0"/>
                        <a:t> we are passing the mouse on one specific TV show, the others become cloudy and the good one has his title growing up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Menu bar interactive: change of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Transitions are good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 a search bar</a:t>
                      </a:r>
                      <a:endParaRPr lang="en-US" sz="1200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When we are</a:t>
                      </a:r>
                      <a:r>
                        <a:rPr lang="en-US" sz="1200" baseline="0" dirty="0" smtClean="0"/>
                        <a:t> selecting a special TV show we can’t see where we are on the web site and how many TV show there are (Problem of hierarchy) 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-fluent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button ‘come back’ in order to arrive on the previous page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0"/>
            <a:ext cx="88392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 smtClean="0"/>
              <a:t>M6Replay</a:t>
            </a:r>
            <a:r>
              <a:rPr lang="en-US" sz="1600" dirty="0" smtClean="0"/>
              <a:t>        Layout: 3D screenshots     01/15/2012    URL: </a:t>
            </a:r>
            <a:r>
              <a:rPr lang="en-US" sz="1600" u="sng" dirty="0">
                <a:hlinkClick r:id="rId2"/>
              </a:rPr>
              <a:t>http://www.m6replay.fr/#/choisir-par-</a:t>
            </a:r>
            <a:r>
              <a:rPr lang="en-US" sz="1600" u="sng" dirty="0" smtClean="0">
                <a:hlinkClick r:id="rId2"/>
              </a:rPr>
              <a:t>genre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5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real logo, just the name and the yellow and red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Classical design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Both for professional</a:t>
                      </a:r>
                      <a:r>
                        <a:rPr lang="en-US" sz="1200" baseline="0" dirty="0" smtClean="0"/>
                        <a:t> and amateur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more pictures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return</a:t>
                      </a:r>
                      <a:r>
                        <a:rPr lang="en-US" sz="1200" baseline="0" dirty="0" smtClean="0"/>
                        <a:t> bottom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It is a site with details but we can’t see the differences between import</a:t>
                      </a:r>
                      <a:r>
                        <a:rPr lang="fr-FR" sz="1200" baseline="0" dirty="0" smtClean="0"/>
                        <a:t>an</a:t>
                      </a:r>
                      <a:r>
                        <a:rPr lang="en-US" sz="1200" baseline="0" dirty="0" err="1" smtClean="0"/>
                        <a:t>t</a:t>
                      </a:r>
                      <a:r>
                        <a:rPr lang="en-US" sz="1200" baseline="0" dirty="0" smtClean="0"/>
                        <a:t> and superficial information 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choose between</a:t>
                      </a:r>
                      <a:r>
                        <a:rPr lang="en-US" sz="1200" baseline="0" dirty="0" smtClean="0"/>
                        <a:t> different languages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A lot of information but with a good organization (menu bar, pictures</a:t>
                      </a:r>
                      <a:r>
                        <a:rPr lang="fr-FR" sz="1200" baseline="0" dirty="0" smtClean="0"/>
                        <a:t>…)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There</a:t>
                      </a:r>
                      <a:r>
                        <a:rPr lang="en-US" sz="1200" baseline="0" dirty="0" smtClean="0"/>
                        <a:t> is a lot of information, so need menu bottom in order to come back quickly to the main page (I found it, it’s Kodak bottom but not clear)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We</a:t>
                      </a:r>
                      <a:r>
                        <a:rPr lang="en-US" sz="1200" baseline="0" dirty="0" smtClean="0"/>
                        <a:t> don’t know really where we are in the website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baseline="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When we are navigating the links change of color or are underlined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mtClean="0"/>
                        <a:t>- </a:t>
                      </a:r>
                      <a:r>
                        <a:rPr lang="fr-FR" sz="1200" smtClean="0"/>
                        <a:t>M</a:t>
                      </a:r>
                      <a:r>
                        <a:rPr lang="en-US" sz="1200" dirty="0" err="1" smtClean="0"/>
                        <a:t>issing</a:t>
                      </a:r>
                      <a:r>
                        <a:rPr lang="en-US" sz="1200" dirty="0" smtClean="0"/>
                        <a:t> some interactive</a:t>
                      </a:r>
                      <a:r>
                        <a:rPr lang="en-US" sz="1200" baseline="0" dirty="0" smtClean="0"/>
                        <a:t> things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No return</a:t>
                      </a:r>
                      <a:r>
                        <a:rPr lang="en-US" sz="1200" baseline="0" dirty="0" smtClean="0"/>
                        <a:t> button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 </a:t>
                      </a:r>
                      <a:r>
                        <a:rPr lang="fr-FR" sz="1200" dirty="0" smtClean="0"/>
                        <a:t>M</a:t>
                      </a:r>
                      <a:r>
                        <a:rPr lang="en-US" sz="1200" dirty="0" smtClean="0"/>
                        <a:t>ore or less fluent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-There</a:t>
                      </a:r>
                      <a:r>
                        <a:rPr lang="en-US" sz="1200" baseline="0" dirty="0" smtClean="0"/>
                        <a:t> is a lot of information, so need menu button in order to come back quickly to the main page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Kodak</a:t>
            </a:r>
            <a:r>
              <a:rPr lang="en-US" sz="1600" dirty="0" smtClean="0"/>
              <a:t>    Layout: Three boxes      01/15/2012      URL: </a:t>
            </a:r>
            <a:r>
              <a:rPr lang="en-US" sz="1600" u="sng" dirty="0">
                <a:hlinkClick r:id="rId2"/>
              </a:rPr>
              <a:t>http://www.kodak.com/ek/US/en/Home.htm</a:t>
            </a:r>
            <a:endParaRPr lang="fr-FR" sz="1600" dirty="0"/>
          </a:p>
          <a:p>
            <a:r>
              <a:rPr lang="en-US" dirty="0" smtClean="0"/>
              <a:t>        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-Modern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Pleasant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Good logo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-We have</a:t>
                      </a:r>
                      <a:r>
                        <a:rPr lang="en-US" sz="1200" baseline="0" dirty="0" smtClean="0"/>
                        <a:t> to</a:t>
                      </a:r>
                      <a:r>
                        <a:rPr lang="en-US" sz="1200" dirty="0" smtClean="0"/>
                        <a:t> click</a:t>
                      </a:r>
                      <a:r>
                        <a:rPr lang="en-US" sz="1200" baseline="0" dirty="0" smtClean="0"/>
                        <a:t> on a section of  the main menu bar to see the sub-element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luency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A lot of information but very</a:t>
                      </a:r>
                      <a:r>
                        <a:rPr lang="en-US" sz="1200" baseline="0" dirty="0" smtClean="0"/>
                        <a:t> good organization in some boxes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delimitate the different information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Good transition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Many pictures that</a:t>
                      </a:r>
                      <a:r>
                        <a:rPr lang="en-US" sz="1200" baseline="0" dirty="0" smtClean="0"/>
                        <a:t> illustrate the text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New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see where we are</a:t>
                      </a:r>
                      <a:r>
                        <a:rPr lang="en-US" sz="1200" baseline="0" dirty="0" smtClean="0"/>
                        <a:t> and it’s easy to come back thanks to the menu bar on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en-US" sz="1200" baseline="0" dirty="0" smtClean="0"/>
                        <a:t>the top of each page.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Search bar</a:t>
                      </a:r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Apple</a:t>
            </a:r>
            <a:r>
              <a:rPr lang="en-US" sz="1600" dirty="0" smtClean="0"/>
              <a:t>        Layout: Five boxes               01/15/2012           URL: </a:t>
            </a:r>
            <a:r>
              <a:rPr lang="en-US" sz="1600" u="sng" dirty="0">
                <a:hlinkClick r:id="rId2"/>
              </a:rPr>
              <a:t>http://www.apple.com</a:t>
            </a:r>
            <a:r>
              <a:rPr lang="en-US" sz="1600" u="sng" dirty="0" smtClean="0">
                <a:hlinkClick r:id="rId2"/>
              </a:rPr>
              <a:t>/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7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609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Simple logo (no shape just text)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Dark color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-Classic</a:t>
                      </a:r>
                    </a:p>
                    <a:p>
                      <a:r>
                        <a:rPr lang="en-US" sz="1200" dirty="0" smtClean="0"/>
                        <a:t>-In</a:t>
                      </a:r>
                      <a:r>
                        <a:rPr lang="en-US" sz="1200" baseline="0" dirty="0" smtClean="0"/>
                        <a:t> order</a:t>
                      </a:r>
                    </a:p>
                    <a:p>
                      <a:r>
                        <a:rPr lang="en-US" sz="1200" baseline="0" dirty="0" smtClean="0"/>
                        <a:t>-For adult and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Brightness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Main page: current affairs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Information are separated with boxes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 </a:t>
                      </a:r>
                      <a:r>
                        <a:rPr lang="en-US" sz="1200" dirty="0" err="1" smtClean="0"/>
                        <a:t>c</a:t>
                      </a:r>
                      <a:r>
                        <a:rPr lang="fr-FR" sz="1200" dirty="0" smtClean="0"/>
                        <a:t>an</a:t>
                      </a:r>
                      <a:r>
                        <a:rPr lang="en-US" sz="1200" dirty="0" smtClean="0"/>
                        <a:t> have an account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-Thinks are easy to find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-Track my order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-Good</a:t>
                      </a:r>
                      <a:r>
                        <a:rPr lang="en-US" sz="1200" baseline="0" dirty="0" smtClean="0"/>
                        <a:t> interactivity to see and order clothes: utilization of zoom and different views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It could be cool to create automatic moving view</a:t>
                      </a:r>
                      <a:r>
                        <a:rPr lang="en-US" sz="1200" baseline="0" dirty="0" smtClean="0"/>
                        <a:t> for each clothe (no click) with trim tab speed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Search bar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</a:t>
                      </a:r>
                      <a:r>
                        <a:rPr lang="en-US" sz="1200" baseline="0" dirty="0" smtClean="0"/>
                        <a:t> know where we are: vertical menu on the right and color link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come back: menu bar at </a:t>
                      </a:r>
                      <a:r>
                        <a:rPr lang="fr-FR" sz="1200" baseline="0" dirty="0" smtClean="0"/>
                        <a:t>th</a:t>
                      </a:r>
                      <a:r>
                        <a:rPr lang="en-US" sz="1200" baseline="0" dirty="0" err="1" smtClean="0"/>
                        <a:t>e</a:t>
                      </a:r>
                      <a:r>
                        <a:rPr lang="en-US" sz="1200" baseline="0" dirty="0" smtClean="0"/>
                        <a:t> top of each page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find a store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915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Abercrombie   </a:t>
            </a:r>
            <a:r>
              <a:rPr lang="en-US" sz="1600" dirty="0" smtClean="0"/>
              <a:t>     Layout: Five boxes              01/15/2012                     URL: </a:t>
            </a:r>
            <a:r>
              <a:rPr lang="fr-FR" sz="1600" dirty="0" smtClean="0"/>
              <a:t>http://</a:t>
            </a:r>
            <a:r>
              <a:rPr lang="fr-FR" sz="1600" dirty="0" err="1" smtClean="0"/>
              <a:t>www.abercrombie.com</a:t>
            </a:r>
            <a:r>
              <a:rPr lang="en-US" sz="1600" dirty="0" smtClean="0"/>
              <a:t> </a:t>
            </a:r>
            <a:endParaRPr lang="fr-FR" sz="1600" dirty="0" smtClean="0"/>
          </a:p>
          <a:p>
            <a:r>
              <a:rPr lang="en-US" sz="1600" dirty="0" smtClean="0"/>
              <a:t>             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-May be missing some</a:t>
                      </a:r>
                      <a:r>
                        <a:rPr lang="en-US" sz="1200" baseline="0" dirty="0" smtClean="0"/>
                        <a:t> personality</a:t>
                      </a:r>
                    </a:p>
                    <a:p>
                      <a:r>
                        <a:rPr lang="en-US" sz="1200" baseline="0" dirty="0" smtClean="0"/>
                        <a:t>-Classic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Elegance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Interesting logo: good shape and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</a:t>
                      </a:r>
                      <a:r>
                        <a:rPr lang="en-US" sz="1200" baseline="0" dirty="0" smtClean="0"/>
                        <a:t> can change the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can create an account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Gallery with zoom an different view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Filter by one or more colors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fr-FR" sz="1200" baseline="0" dirty="0" smtClean="0"/>
                        <a:t>C</a:t>
                      </a:r>
                      <a:r>
                        <a:rPr lang="en-US" sz="1200" baseline="0" dirty="0" err="1" smtClean="0"/>
                        <a:t>reate</a:t>
                      </a:r>
                      <a:r>
                        <a:rPr lang="en-US" sz="1200" baseline="0" dirty="0" smtClean="0"/>
                        <a:t> a filter by price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baseline="0" dirty="0" smtClean="0"/>
                        <a:t>Control easy to understand</a:t>
                      </a:r>
                      <a:r>
                        <a:rPr lang="en-US" sz="1200" baseline="0" dirty="0" smtClean="0"/>
                        <a:t>: when we are passing with the mouse pictures are cloudy and the name of each section appears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200" i="1" baseline="0" dirty="0" smtClean="0"/>
                        <a:t>Menu bar interactive</a:t>
                      </a:r>
                      <a:r>
                        <a:rPr lang="en-US" sz="1200" baseline="0" dirty="0" smtClean="0"/>
                        <a:t>: change of color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No back button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know exactly where we are: complete pathway written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Pull down menu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228600" y="304800"/>
            <a:ext cx="8382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/>
              <a:t>YvesSaintLaurent</a:t>
            </a:r>
            <a:r>
              <a:rPr lang="en-US" sz="1600" b="1" dirty="0" smtClean="0"/>
              <a:t>  </a:t>
            </a:r>
            <a:r>
              <a:rPr lang="en-US" sz="1600" dirty="0" smtClean="0"/>
              <a:t>         Layout: </a:t>
            </a:r>
            <a:r>
              <a:rPr lang="en-US" sz="1600" dirty="0"/>
              <a:t>Advanced </a:t>
            </a:r>
            <a:r>
              <a:rPr lang="en-US" sz="1600" dirty="0" smtClean="0"/>
              <a:t>grid       01/15/2012       URL: </a:t>
            </a:r>
            <a:r>
              <a:rPr lang="en-US" sz="1600" u="sng" dirty="0" smtClean="0">
                <a:hlinkClick r:id="rId2"/>
              </a:rPr>
              <a:t>http</a:t>
            </a:r>
            <a:r>
              <a:rPr lang="en-US" sz="1600" u="sng" dirty="0">
                <a:hlinkClick r:id="rId2"/>
              </a:rPr>
              <a:t>://www.ysl.com/en_US</a:t>
            </a:r>
            <a:endParaRPr lang="fr-FR" sz="1600" dirty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8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don’t really know that</a:t>
                      </a:r>
                      <a:r>
                        <a:rPr lang="en-US" sz="1200" baseline="0" dirty="0" smtClean="0"/>
                        <a:t> logo is for 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Too simple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ashion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Mode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For child, women and men 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- 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search</a:t>
                      </a:r>
                      <a:r>
                        <a:rPr lang="en-US" sz="1200" baseline="0" dirty="0" smtClean="0"/>
                        <a:t> bar </a:t>
                      </a:r>
                      <a:r>
                        <a:rPr lang="en-US" sz="1200" b="1" baseline="0" dirty="0" smtClean="0"/>
                        <a:t>but</a:t>
                      </a:r>
                      <a:r>
                        <a:rPr lang="en-US" sz="1200" baseline="0" dirty="0" smtClean="0"/>
                        <a:t> in each main page (for men, women and child) we can search by style of clothes thanks to the diff</a:t>
                      </a:r>
                      <a:r>
                        <a:rPr lang="fr-FR" sz="1200" baseline="0" dirty="0" smtClean="0"/>
                        <a:t>e</a:t>
                      </a:r>
                      <a:r>
                        <a:rPr lang="en-US" sz="1200" baseline="0" dirty="0" smtClean="0"/>
                        <a:t>rent box with pictures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W</a:t>
                      </a:r>
                      <a:r>
                        <a:rPr lang="en-US" sz="1200" dirty="0" err="1" smtClean="0"/>
                        <a:t>e</a:t>
                      </a:r>
                      <a:r>
                        <a:rPr lang="en-US" sz="1200" dirty="0" smtClean="0"/>
                        <a:t> can have</a:t>
                      </a:r>
                      <a:r>
                        <a:rPr lang="en-US" sz="1200" baseline="0" dirty="0" smtClean="0"/>
                        <a:t> an account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Different language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dirty="0" smtClean="0"/>
                        <a:t> bar </a:t>
                      </a:r>
                      <a:endParaRPr lang="en-US" sz="1200" dirty="0"/>
                    </a:p>
                  </a:txBody>
                  <a:tcPr/>
                </a:tc>
              </a:tr>
              <a:tr h="143256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D</a:t>
                      </a:r>
                      <a:r>
                        <a:rPr lang="en-US" sz="1200" baseline="0" dirty="0" err="1" smtClean="0"/>
                        <a:t>ressing</a:t>
                      </a:r>
                      <a:r>
                        <a:rPr lang="en-US" sz="1200" baseline="0" dirty="0" smtClean="0"/>
                        <a:t> room: we can see every clothes, with different views, colors</a:t>
                      </a:r>
                      <a:r>
                        <a:rPr lang="fr-FR" sz="1200" baseline="0" dirty="0" smtClean="0"/>
                        <a:t>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On the pull down menu </a:t>
                      </a:r>
                      <a:r>
                        <a:rPr lang="fr-FR" sz="1200" baseline="0" dirty="0" err="1" smtClean="0"/>
                        <a:t>when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we</a:t>
                      </a:r>
                      <a:r>
                        <a:rPr lang="fr-FR" sz="1200" baseline="0" dirty="0" smtClean="0"/>
                        <a:t> are passing the mouse, the </a:t>
                      </a:r>
                      <a:r>
                        <a:rPr lang="fr-FR" sz="1200" baseline="0" dirty="0" err="1" smtClean="0"/>
                        <a:t>text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is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being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underlined</a:t>
                      </a:r>
                      <a:endParaRPr lang="fr-FR" sz="1200" baseline="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Video</a:t>
                      </a:r>
                      <a:r>
                        <a:rPr lang="fr-FR" sz="1200" baseline="0" dirty="0" smtClean="0"/>
                        <a:t>: multimodal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- We don’t know exactly where we are in the website: pathway missing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Navigation easy in general:</a:t>
                      </a:r>
                      <a:r>
                        <a:rPr lang="en-US" sz="1200" baseline="0" dirty="0" smtClean="0"/>
                        <a:t> pull down menu on each page, bottom back.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 to see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a pathway in order to know where we are on the web site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H&amp;M</a:t>
            </a:r>
            <a:r>
              <a:rPr lang="en-US" dirty="0" smtClean="0"/>
              <a:t>    Layout: Advanced grid          01/17/2012    URL: </a:t>
            </a:r>
            <a:r>
              <a:rPr lang="fr-FR" dirty="0" smtClean="0">
                <a:hlinkClick r:id="rId2"/>
              </a:rPr>
              <a:t>http://www.hm.com/us/</a:t>
            </a:r>
            <a:r>
              <a:rPr lang="fr-FR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Missing some personality: classic, straight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noProof="0" dirty="0" smtClean="0"/>
                        <a:t>-G</a:t>
                      </a:r>
                      <a:r>
                        <a:rPr lang="en-US" sz="1200" noProof="0" dirty="0" err="1" smtClean="0"/>
                        <a:t>ood</a:t>
                      </a:r>
                      <a:r>
                        <a:rPr lang="en-US" sz="1200" noProof="0" dirty="0" smtClean="0"/>
                        <a:t> logo</a:t>
                      </a:r>
                      <a:r>
                        <a:rPr lang="en-US" sz="1200" baseline="0" noProof="0" dirty="0" smtClean="0"/>
                        <a:t>: we know it is a brand for car</a:t>
                      </a:r>
                    </a:p>
                    <a:p>
                      <a:endParaRPr lang="en-US" sz="1200" baseline="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When</a:t>
                      </a:r>
                      <a:r>
                        <a:rPr lang="en-US" sz="1200" baseline="0" noProof="0" dirty="0" smtClean="0"/>
                        <a:t> you go in “models” we can choose what type of car do you want, just moving some cursors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We </a:t>
                      </a:r>
                      <a:r>
                        <a:rPr lang="en-US" sz="1200" baseline="0" noProof="0" dirty="0" err="1" smtClean="0"/>
                        <a:t>c</a:t>
                      </a:r>
                      <a:r>
                        <a:rPr lang="fr-FR" sz="1200" baseline="0" noProof="0" dirty="0" smtClean="0"/>
                        <a:t>an</a:t>
                      </a:r>
                      <a:r>
                        <a:rPr lang="en-US" sz="1200" baseline="0" noProof="0" dirty="0" smtClean="0"/>
                        <a:t> have an account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Simple </a:t>
                      </a:r>
                      <a:r>
                        <a:rPr lang="fr-FR" sz="1200" noProof="0" dirty="0" smtClean="0"/>
                        <a:t>d</a:t>
                      </a:r>
                      <a:r>
                        <a:rPr lang="en-US" sz="1200" noProof="0" dirty="0" err="1" smtClean="0"/>
                        <a:t>esign</a:t>
                      </a:r>
                      <a:r>
                        <a:rPr lang="en-US" sz="1200" noProof="0" dirty="0" smtClean="0"/>
                        <a:t>: see the page “contact us”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We can build our project: choose the type, the color… We know where we are on the different steps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Interactive pictures and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Cursors bar to choose our model</a:t>
                      </a:r>
                      <a:endParaRPr lang="en-US" sz="1200" noProof="0" dirty="0" smtClean="0"/>
                    </a:p>
                    <a:p>
                      <a:pPr>
                        <a:buFontTx/>
                        <a:buNone/>
                      </a:pP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P</a:t>
                      </a:r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“contact us” for instance: create boxes and more interactivity with pictures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back button</a:t>
                      </a:r>
                      <a:r>
                        <a:rPr lang="en-US" sz="1200" baseline="0" dirty="0" smtClean="0"/>
                        <a:t>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know where we are in the website (pathway)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Search bar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Volkswagen of America      </a:t>
            </a:r>
            <a:r>
              <a:rPr lang="en-US" dirty="0" smtClean="0"/>
              <a:t>Layout: Five boxes    01/17/2012     URL: </a:t>
            </a:r>
            <a:r>
              <a:rPr lang="fr-FR" dirty="0" smtClean="0">
                <a:hlinkClick r:id="rId2"/>
              </a:rPr>
              <a:t>http://www.vw.com/en.html</a:t>
            </a:r>
            <a:endParaRPr lang="fr-FR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2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0074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7946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Simple logo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remember: 2 syllables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Need</a:t>
                      </a:r>
                      <a:r>
                        <a:rPr lang="en-US" sz="1200" baseline="0" dirty="0" smtClean="0"/>
                        <a:t> more color</a:t>
                      </a:r>
                      <a:endParaRPr lang="en-US" sz="1200" dirty="0"/>
                    </a:p>
                  </a:txBody>
                  <a:tcPr/>
                </a:tc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Shopping guide (left top corner): some videos to know how buy clothes on line</a:t>
                      </a:r>
                      <a:r>
                        <a:rPr lang="en-US" sz="1200" baseline="0" dirty="0" smtClean="0"/>
                        <a:t> or return something.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Create an account and shopping bag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Find store very quickly with a online map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95141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Interactivity to see</a:t>
                      </a:r>
                      <a:r>
                        <a:rPr lang="en-US" sz="1200" baseline="0" dirty="0" smtClean="0"/>
                        <a:t> the clothe in different view is slow and not very dynamic</a:t>
                      </a:r>
                      <a:endParaRPr lang="en-US" sz="1200" dirty="0" smtClean="0"/>
                    </a:p>
                    <a:p>
                      <a:r>
                        <a:rPr lang="en-US" sz="1200" dirty="0" smtClean="0"/>
                        <a:t>- Too</a:t>
                      </a:r>
                      <a:r>
                        <a:rPr lang="en-US" sz="1200" baseline="0" dirty="0" smtClean="0"/>
                        <a:t> classic, simple: missing some attractiveness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-Something</a:t>
                      </a:r>
                      <a:r>
                        <a:rPr lang="en-US" sz="1200" baseline="0" dirty="0" smtClean="0"/>
                        <a:t> moving when we are passing the mouse to move the different view of a clothe (instead of click)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</a:tr>
              <a:tr h="12518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do a research by characteristics, color, size and price (just check)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know where we are (pathway)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b="1" dirty="0" err="1" smtClean="0"/>
              <a:t>Zara</a:t>
            </a:r>
            <a:r>
              <a:rPr lang="en-US" dirty="0" smtClean="0"/>
              <a:t>     Layout: Featured photo       01/17/2012              </a:t>
            </a:r>
            <a:r>
              <a:rPr lang="en-US" u="sng" dirty="0" smtClean="0">
                <a:hlinkClick r:id="rId2"/>
              </a:rPr>
              <a:t>http://www.zara.com/webapp/wcs/stores/servlet/home/us/en/zara-us-W2011-s</a:t>
            </a:r>
            <a:r>
              <a:rPr lang="fr-FR" dirty="0" smtClean="0"/>
              <a:t> </a:t>
            </a:r>
            <a:r>
              <a:rPr lang="en-US" dirty="0" smtClean="0"/>
              <a:t>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1193</TotalTime>
  <Words>1886</Words>
  <Application>Microsoft Macintosh PowerPoint</Application>
  <PresentationFormat>Présentation à l'écran (4:3)</PresentationFormat>
  <Paragraphs>300</Paragraphs>
  <Slides>16</Slides>
  <Notes>0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17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  <vt:lpstr>Diapositive 12</vt:lpstr>
      <vt:lpstr>Diapositive 13</vt:lpstr>
      <vt:lpstr>Diapositive 14</vt:lpstr>
      <vt:lpstr>Diapositive 15</vt:lpstr>
      <vt:lpstr>Diapositive 16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laura jourdain</dc:creator>
  <cp:lastModifiedBy>laura jourdain</cp:lastModifiedBy>
  <cp:revision>138</cp:revision>
  <dcterms:created xsi:type="dcterms:W3CDTF">2012-01-20T00:16:28Z</dcterms:created>
  <dcterms:modified xsi:type="dcterms:W3CDTF">2012-01-20T00:51:35Z</dcterms:modified>
</cp:coreProperties>
</file>

<file path=docProps/thumbnail.jpeg>
</file>